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5" r:id="rId8"/>
    <p:sldId id="269" r:id="rId9"/>
    <p:sldId id="270" r:id="rId10"/>
    <p:sldId id="271" r:id="rId11"/>
    <p:sldId id="287" r:id="rId12"/>
    <p:sldId id="289" r:id="rId13"/>
    <p:sldId id="288" r:id="rId14"/>
    <p:sldId id="286" r:id="rId15"/>
    <p:sldId id="277" r:id="rId16"/>
    <p:sldId id="290" r:id="rId17"/>
    <p:sldId id="291" r:id="rId18"/>
    <p:sldId id="273" r:id="rId19"/>
    <p:sldId id="267" r:id="rId20"/>
    <p:sldId id="263" r:id="rId21"/>
    <p:sldId id="278" r:id="rId22"/>
    <p:sldId id="279" r:id="rId23"/>
    <p:sldId id="268" r:id="rId24"/>
    <p:sldId id="266" r:id="rId25"/>
    <p:sldId id="261" r:id="rId26"/>
    <p:sldId id="280" r:id="rId27"/>
    <p:sldId id="281" r:id="rId28"/>
    <p:sldId id="292" r:id="rId29"/>
    <p:sldId id="276" r:id="rId30"/>
    <p:sldId id="293" r:id="rId31"/>
    <p:sldId id="282" r:id="rId32"/>
    <p:sldId id="285" r:id="rId33"/>
    <p:sldId id="295" r:id="rId34"/>
    <p:sldId id="296" r:id="rId35"/>
    <p:sldId id="284" r:id="rId36"/>
    <p:sldId id="297" r:id="rId37"/>
    <p:sldId id="298" r:id="rId38"/>
    <p:sldId id="299" r:id="rId39"/>
    <p:sldId id="300" r:id="rId40"/>
    <p:sldId id="301" r:id="rId41"/>
    <p:sldId id="302" r:id="rId42"/>
    <p:sldId id="305" r:id="rId43"/>
    <p:sldId id="303" r:id="rId44"/>
    <p:sldId id="30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&#1042;&#1054;&#1042;\nachalo_voiny_levitan.mp3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52;&#1091;&#1079;&#1099;&#1082;&#1072;\&#1052;&#1077;&#1083;&#1086;&#1076;&#1080;&#1080;\&#1055;&#1077;&#1089;&#1085;&#1080;%20&#1074;&#1086;&#1077;&#1085;&#1085;&#1099;&#1093;%20&#1083;&#1077;&#1090;%20-%20&#1046;&#1091;&#1088;&#1072;&#1074;&#1083;&#1080;%20(%20&#1057;%209%20&#1084;&#1072;&#1103;,%20&#1057;%20&#1044;&#1085;&#1077;&#1084;%20&#1055;&#1086;&#1073;&#1077;&#1076;&#1099;,%20&#1074;%20&#1087;&#1072;&#1084;&#1103;&#1090;&#1100;%20&#1086;%20&#1087;&#1086;&#1075;&#1080;&#1073;&#1096;&#1080;&#1093;%20&#1089;&#1086;&#1083;&#1076;&#1072;&#1090;&#1072;&#1093;,%20&#1089;&#1087;&#1072;&#1089;&#1080;&#1073;&#1086;%20!!!!!!).mp3" TargetMode="External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42;&#1054;&#1042;\&#1055;&#1077;&#1089;&#1085;&#1080;%20&#1042;&#1086;&#1077;&#1085;&#1085;&#1099;&#1093;%20&#1051;&#1077;&#1090;%20-%20&#1057;&#1074;&#1103;&#1097;&#1077;&#1085;&#1085;&#1072;&#1103;%20&#1042;&#1086;&#1081;&#1085;&#1072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42;&#1054;&#1042;\&#1079;&#1074;&#1091;&#1082;&#1080;%20&#1074;&#1086;&#1081;&#1085;&#1099;%20-%20...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543824" cy="3143248"/>
          </a:xfrm>
        </p:spPr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МБОУ </a:t>
            </a:r>
            <a:r>
              <a:rPr lang="ru-RU" sz="3600" dirty="0" err="1" smtClean="0">
                <a:solidFill>
                  <a:schemeClr val="tx1"/>
                </a:solidFill>
              </a:rPr>
              <a:t>Тросна-Исаевская</a:t>
            </a:r>
            <a:r>
              <a:rPr lang="ru-RU" sz="3600" dirty="0" smtClean="0">
                <a:solidFill>
                  <a:schemeClr val="tx1"/>
                </a:solidFill>
              </a:rPr>
              <a:t> ООШ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8000" dirty="0" smtClean="0"/>
              <a:t>Война и дети</a:t>
            </a:r>
            <a:endParaRPr lang="ru-RU" sz="8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00364" y="3929066"/>
            <a:ext cx="5686436" cy="2928934"/>
          </a:xfrm>
        </p:spPr>
        <p:txBody>
          <a:bodyPr>
            <a:normAutofit/>
          </a:bodyPr>
          <a:lstStyle/>
          <a:p>
            <a:r>
              <a:rPr lang="ru-RU" dirty="0" smtClean="0"/>
              <a:t>Составитель: учитель истории </a:t>
            </a:r>
          </a:p>
          <a:p>
            <a:r>
              <a:rPr lang="ru-RU" dirty="0" smtClean="0"/>
              <a:t>Жирикова Ю.Х.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2013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Работали </a:t>
            </a:r>
            <a:r>
              <a:rPr lang="ru-RU" dirty="0" err="1" smtClean="0">
                <a:solidFill>
                  <a:srgbClr val="FF0000"/>
                </a:solidFill>
              </a:rPr>
              <a:t>наровне</a:t>
            </a:r>
            <a:r>
              <a:rPr lang="ru-RU" dirty="0" smtClean="0">
                <a:solidFill>
                  <a:srgbClr val="FF0000"/>
                </a:solidFill>
              </a:rPr>
              <a:t> со взрослыми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4000528" cy="48831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0628" y="1357298"/>
            <a:ext cx="3786214" cy="485778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93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308623.vk.me/v308623945/911e/3ys-6fmEHS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500042"/>
            <a:ext cx="3209921" cy="57531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6215074" cy="201135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Шла война, солдаты советской армии сражались на фронтах.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cs308422.vk.me/v308422359/6aca/eYPyzzEH6L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00306"/>
            <a:ext cx="4857784" cy="37909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21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285860"/>
            <a:ext cx="4429156" cy="52149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0356" name="Picture 5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85860"/>
            <a:ext cx="4000496" cy="51577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>
          <a:xfrm>
            <a:off x="428596" y="285728"/>
            <a:ext cx="8286808" cy="17859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В тылу был голод, хлеб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овощи выдавали по пайкам.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214313"/>
            <a:ext cx="5214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Татья́на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Са́вичева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 smtClean="0"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cs typeface="Times New Roman" pitchFamily="18" charset="0"/>
              </a:rPr>
              <a:t>Ленинградская </a:t>
            </a:r>
            <a:r>
              <a:rPr lang="ru-RU" sz="2800" dirty="0">
                <a:cs typeface="Times New Roman" pitchFamily="18" charset="0"/>
              </a:rPr>
              <a:t>школьница, которая с начала блокады Ленинграда начала вести дневник в записной книжке, оставшейся от её старшей сестры Нины. В этом дневнике всего 9 страниц, и на шести из них даты смерти близких людей. Дневник Тани Савичевой стал одним из символов Великой Отечественной войны.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642938"/>
            <a:ext cx="291465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857884" y="5479147"/>
            <a:ext cx="28527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cs typeface="Times New Roman" pitchFamily="18" charset="0"/>
              </a:rPr>
              <a:t>(1930-1944)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таня савиче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20" y="214290"/>
            <a:ext cx="8642350" cy="6408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://cs403327.vk.me/v403327945/7bcc/Hx35mSGOVX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428604"/>
            <a:ext cx="3719510" cy="60388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5072098" cy="215423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 деревнях и городах дети были свидетелями воин.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9519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6082" name="Picture 2" descr="http://cs309830.vk.me/v309830945/9dc4/axh-b93pB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643182"/>
            <a:ext cx="4500594" cy="38576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2" name="Picture 8" descr="http://cs317926.vk.me/v317926359/4c7b/Hj7PlYSB2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3943350" cy="52149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7110" name="Picture 6" descr="http://cs317926.vk.me/v317926359/4c53/K_7yA8Lu8X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357298"/>
            <a:ext cx="3857652" cy="52149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Дети брались за оружие и вставали на защиту своей Родины.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8229600" cy="58658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8612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3050"/>
            <a:ext cx="3786214" cy="72705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Марат    Казей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142984"/>
            <a:ext cx="4357686" cy="5500726"/>
          </a:xfrm>
        </p:spPr>
        <p:txBody>
          <a:bodyPr>
            <a:noAutofit/>
          </a:bodyPr>
          <a:lstStyle/>
          <a:p>
            <a:pPr marL="285750" indent="-285750"/>
            <a:r>
              <a:rPr lang="ru-RU" sz="2000" b="1" dirty="0" smtClean="0"/>
              <a:t>-   </a:t>
            </a:r>
            <a:r>
              <a:rPr lang="ru-RU" sz="2400" b="1" dirty="0" smtClean="0"/>
              <a:t>Раненным ходил в атаку</a:t>
            </a:r>
          </a:p>
          <a:p>
            <a:pPr marL="285750" indent="-285750">
              <a:buFontTx/>
              <a:buChar char="-"/>
            </a:pPr>
            <a:r>
              <a:rPr lang="ru-RU" sz="2400" b="1" dirty="0" smtClean="0"/>
              <a:t>Проникал </a:t>
            </a:r>
            <a:r>
              <a:rPr lang="ru-RU" sz="2400" b="1" dirty="0"/>
              <a:t>во вражеские </a:t>
            </a:r>
            <a:r>
              <a:rPr lang="ru-RU" sz="2400" b="1" dirty="0" smtClean="0"/>
              <a:t>гарнизоны </a:t>
            </a:r>
            <a:r>
              <a:rPr lang="ru-RU" sz="2400" b="1" dirty="0"/>
              <a:t>и доставлял командованию ценные разведывательные </a:t>
            </a:r>
            <a:r>
              <a:rPr lang="ru-RU" sz="2400" b="1" dirty="0" smtClean="0"/>
              <a:t>данные.</a:t>
            </a:r>
          </a:p>
          <a:p>
            <a:pPr marL="285750" indent="-285750">
              <a:buFontTx/>
              <a:buChar char="-"/>
            </a:pPr>
            <a:r>
              <a:rPr lang="ru-RU" sz="2400" b="1" dirty="0" smtClean="0"/>
              <a:t>Вырвался из окружения и привел укрепление.</a:t>
            </a:r>
          </a:p>
          <a:p>
            <a:pPr marL="285750" indent="-285750">
              <a:buFontTx/>
              <a:buChar char="-"/>
            </a:pPr>
            <a:r>
              <a:rPr lang="ru-RU" sz="2400" b="1" dirty="0" smtClean="0"/>
              <a:t>Добывал ценные документы неприятеля.</a:t>
            </a:r>
          </a:p>
          <a:p>
            <a:pPr marL="285750" indent="-285750">
              <a:buFontTx/>
              <a:buChar char="-"/>
            </a:pPr>
            <a:r>
              <a:rPr lang="ru-RU" sz="2400" b="1" dirty="0" smtClean="0"/>
              <a:t>Гранатой </a:t>
            </a:r>
            <a:r>
              <a:rPr lang="ru-RU" sz="2400" b="1" dirty="0"/>
              <a:t>подорвал себя и окруживших его </a:t>
            </a:r>
            <a:r>
              <a:rPr lang="ru-RU" sz="2400" b="1" dirty="0" smtClean="0"/>
              <a:t>врагов.</a:t>
            </a: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4" y="857232"/>
            <a:ext cx="4468486" cy="511256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96419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Вечный огонь"/>
          <p:cNvPicPr>
            <a:picLocks noChangeAspect="1" noChangeArrowheads="1"/>
          </p:cNvPicPr>
          <p:nvPr/>
        </p:nvPicPr>
        <p:blipFill>
          <a:blip r:embed="rId2"/>
          <a:srcRect b="3371"/>
          <a:stretch>
            <a:fillRect/>
          </a:stretch>
        </p:blipFill>
        <p:spPr bwMode="auto">
          <a:xfrm>
            <a:off x="214282" y="285728"/>
            <a:ext cx="864399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857232"/>
            <a:ext cx="3989122" cy="538531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414340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Леонид</a:t>
            </a:r>
          </a:p>
          <a:p>
            <a:pPr indent="-285750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Голиков</a:t>
            </a:r>
          </a:p>
          <a:p>
            <a:pPr indent="-285750"/>
            <a:endParaRPr lang="ru-RU" sz="3600" b="1" dirty="0" smtClean="0"/>
          </a:p>
          <a:p>
            <a:pPr indent="-285750"/>
            <a:r>
              <a:rPr lang="ru-RU" sz="2400" b="1" dirty="0" smtClean="0"/>
              <a:t>-Неоднократно проникал в фашистские гарнизоны.</a:t>
            </a:r>
          </a:p>
          <a:p>
            <a:pPr indent="-285750"/>
            <a:r>
              <a:rPr lang="ru-RU" sz="2400" b="1" dirty="0" smtClean="0"/>
              <a:t>-Сопровождал обоз с продовольствием в 250 подвод в блокадный Ленинград. </a:t>
            </a:r>
          </a:p>
          <a:p>
            <a:pPr indent="-285750"/>
            <a:r>
              <a:rPr lang="ru-RU" sz="2400" b="1" dirty="0" smtClean="0"/>
              <a:t>-В группе разведчиков совершил покушение на фашистского генерала и захватил ценные бумаги.</a:t>
            </a:r>
          </a:p>
          <a:p>
            <a:pPr indent="-285750"/>
            <a:r>
              <a:rPr lang="ru-RU" sz="2400" b="1" dirty="0" smtClean="0"/>
              <a:t>-Присвоено звание Героя Советского Союза.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3050"/>
            <a:ext cx="3714776" cy="116205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Валя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Котик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214282" y="1524000"/>
            <a:ext cx="4357718" cy="4602163"/>
          </a:xfrm>
        </p:spPr>
        <p:txBody>
          <a:bodyPr>
            <a:noAutofit/>
          </a:bodyPr>
          <a:lstStyle/>
          <a:p>
            <a:pPr marL="285750" indent="-285750"/>
            <a:r>
              <a:rPr lang="ru-RU" sz="2800" b="1" dirty="0" smtClean="0"/>
              <a:t>- Вёл </a:t>
            </a:r>
            <a:r>
              <a:rPr lang="ru-RU" sz="2800" b="1" dirty="0"/>
              <a:t>работу по сбору оружия и </a:t>
            </a:r>
            <a:r>
              <a:rPr lang="ru-RU" sz="2800" b="1" dirty="0" smtClean="0"/>
              <a:t>боеприпасов.</a:t>
            </a:r>
          </a:p>
          <a:p>
            <a:pPr marL="285750" indent="-285750"/>
            <a:r>
              <a:rPr lang="ru-RU" sz="2800" b="1" dirty="0" smtClean="0"/>
              <a:t>-Расклеивал </a:t>
            </a:r>
            <a:r>
              <a:rPr lang="ru-RU" sz="2800" b="1" dirty="0"/>
              <a:t>карикатуры на </a:t>
            </a:r>
            <a:r>
              <a:rPr lang="ru-RU" sz="2800" b="1" dirty="0" smtClean="0"/>
              <a:t>гитлеровцев.</a:t>
            </a:r>
          </a:p>
          <a:p>
            <a:pPr marL="285750" indent="-285750"/>
            <a:r>
              <a:rPr lang="ru-RU" sz="2800" b="1" dirty="0" smtClean="0"/>
              <a:t>     - Предупредил отряд об облаве</a:t>
            </a:r>
          </a:p>
          <a:p>
            <a:pPr marL="285750" indent="-285750"/>
            <a:r>
              <a:rPr lang="ru-RU" sz="2800" b="1" dirty="0" smtClean="0"/>
              <a:t>- Присвоено </a:t>
            </a:r>
            <a:r>
              <a:rPr lang="ru-RU" sz="2800" b="1" dirty="0"/>
              <a:t>звание Героя Советского </a:t>
            </a:r>
            <a:r>
              <a:rPr lang="ru-RU" sz="2800" b="1" dirty="0" smtClean="0"/>
              <a:t>Союза.  </a:t>
            </a:r>
            <a:endParaRPr lang="ru-RU" sz="2800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571480"/>
            <a:ext cx="3590785" cy="525658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314734" y="6050291"/>
            <a:ext cx="2007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white"/>
                </a:solidFill>
              </a:rPr>
              <a:t>1930-1944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10788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3008313" cy="116205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Зина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Портнова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1524000"/>
            <a:ext cx="4429156" cy="4762520"/>
          </a:xfrm>
        </p:spPr>
        <p:txBody>
          <a:bodyPr>
            <a:noAutofit/>
          </a:bodyPr>
          <a:lstStyle/>
          <a:p>
            <a:pPr marL="285750" indent="-285750"/>
            <a:r>
              <a:rPr lang="ru-RU" sz="2400" b="1" dirty="0" smtClean="0"/>
              <a:t>- Вступила в организацию «Юные мстители» и распространяла листовки.</a:t>
            </a:r>
          </a:p>
          <a:p>
            <a:pPr marL="285750" indent="-285750"/>
            <a:r>
              <a:rPr lang="ru-RU" sz="2400" b="1" dirty="0" smtClean="0"/>
              <a:t>- Во время выполнения задания была схвачена фашистами.</a:t>
            </a:r>
          </a:p>
          <a:p>
            <a:pPr marL="285750" indent="-285750"/>
            <a:r>
              <a:rPr lang="ru-RU" sz="2400" b="1" dirty="0" smtClean="0"/>
              <a:t>- Присвоено звание Героя СССР.</a:t>
            </a:r>
          </a:p>
          <a:p>
            <a:pPr marL="285750" indent="-285750"/>
            <a:r>
              <a:rPr lang="ru-RU" sz="2400" b="1" dirty="0" smtClean="0"/>
              <a:t>- Награждена орденом Ленина.</a:t>
            </a: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1142984"/>
            <a:ext cx="3816423" cy="50405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6935574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357166"/>
            <a:ext cx="3857652" cy="6215106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СЕРЁЖА АЛЁШКОВ</a:t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dirty="0" smtClean="0">
                <a:solidFill>
                  <a:schemeClr val="tx1"/>
                </a:solidFill>
              </a:rPr>
              <a:t>Ему было 7 лет, когда на его груди появилась медаль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«За боевые заслуги»...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7686" y="642918"/>
            <a:ext cx="4429156" cy="578647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2560" cy="221457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заслуги перед Отечеством, за мужество, проявленное в боях с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фашистами при Сталинграде, много ребят было награждено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медалями и орденами,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большинство получили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их посмертно.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14554"/>
            <a:ext cx="4829180" cy="442915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43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ВИТЯ ГРОМОВ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ЛЁНЯ КУЗУБОВ 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ВОЛОДЯ ДУБИНИН</a:t>
            </a:r>
            <a:endParaRPr lang="ru-RU" sz="3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КОЛЯ КРАСАВЦЕВ</a:t>
            </a:r>
          </a:p>
          <a:p>
            <a:pPr>
              <a:buNone/>
            </a:pPr>
            <a:r>
              <a:rPr lang="ru-RU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МОТЯ БАРСОВА</a:t>
            </a:r>
          </a:p>
          <a:p>
            <a:pPr>
              <a:buNone/>
            </a:pPr>
            <a:r>
              <a:rPr lang="ru-RU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САША ДЕМИДОВ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ЛЮСЯ РЕМИЗОВА</a:t>
            </a:r>
            <a:r>
              <a:rPr lang="ru-RU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714620"/>
            <a:ext cx="3395656" cy="3588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714356"/>
            <a:ext cx="4643470" cy="571504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714356"/>
            <a:ext cx="3672408" cy="566897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1143000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714356"/>
            <a:ext cx="8255000" cy="56769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79541258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562" y="714356"/>
            <a:ext cx="4185729" cy="572149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671076"/>
            <a:ext cx="40005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FF0000"/>
                </a:solidFill>
                <a:ea typeface="Cambria Math" pitchFamily="18" charset="0"/>
                <a:cs typeface="Cambria Math" pitchFamily="18" charset="0"/>
              </a:rPr>
              <a:t>Но дети </a:t>
            </a:r>
            <a:r>
              <a:rPr lang="ru-RU" sz="3600" b="1" dirty="0">
                <a:solidFill>
                  <a:srgbClr val="FF0000"/>
                </a:solidFill>
                <a:ea typeface="Cambria Math" pitchFamily="18" charset="0"/>
                <a:cs typeface="Cambria Math" pitchFamily="18" charset="0"/>
              </a:rPr>
              <a:t>и война – понятия несовместимые. Мальчишки и девчонки, попавшие на войну, должны были расстаться с детством.</a:t>
            </a:r>
          </a:p>
        </p:txBody>
      </p:sp>
    </p:spTree>
    <p:extLst>
      <p:ext uri="{BB962C8B-B14F-4D97-AF65-F5344CB8AC3E}">
        <p14:creationId xmlns="" xmlns:p14="http://schemas.microsoft.com/office/powerpoint/2010/main" val="20019184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дети войны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00562" y="714356"/>
            <a:ext cx="4281478" cy="54721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4" descr="в тылу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14356"/>
            <a:ext cx="3929090" cy="55626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3" name="Picture 5" descr="Снова бомбеж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290"/>
            <a:ext cx="8715405" cy="63579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22313" y="3684588"/>
            <a:ext cx="7772400" cy="9144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pic>
        <p:nvPicPr>
          <p:cNvPr id="9220" name="Picture 2" descr="F:\Новая папка (4)\2007_06_22_08_44_40_a1fd7e74437b5ad9dc504ed2628ffff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88913"/>
            <a:ext cx="8104215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nachalo_voiny_levit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2294" name="Picture 6" descr="Эвакуация в тыл страны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260350"/>
            <a:ext cx="8502650" cy="6369050"/>
          </a:xfrm>
          <a:noFill/>
        </p:spPr>
      </p:pic>
      <p:pic>
        <p:nvPicPr>
          <p:cNvPr id="4" name="Песни военных лет - Журавли ( С 9 мая, С Днем Победы, в память о погибших солдатах, спасибо !!!!!!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28688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Эвакуация в тыл стра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02650" cy="63690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83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0" dirty="0" smtClean="0">
                <a:solidFill>
                  <a:srgbClr val="FF0000"/>
                </a:solidFill>
                <a:latin typeface="Arial Black" pitchFamily="34" charset="0"/>
              </a:rPr>
              <a:t>Дети - узники</a:t>
            </a:r>
            <a:endParaRPr lang="ru-RU" b="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736"/>
            <a:ext cx="4786346" cy="464347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4281518" cy="526893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 годы второй мировой дети оказались самыми незащищенными среди тех, кому пришлось жить на оккупированной территории. </a:t>
            </a:r>
          </a:p>
        </p:txBody>
      </p:sp>
    </p:spTree>
    <p:extLst>
      <p:ext uri="{BB962C8B-B14F-4D97-AF65-F5344CB8AC3E}">
        <p14:creationId xmlns="" xmlns:p14="http://schemas.microsoft.com/office/powerpoint/2010/main" val="31220451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5_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00306"/>
            <a:ext cx="7286676" cy="41434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643998" cy="2500330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FF0000"/>
                </a:solidFill>
              </a:rPr>
              <a:t>И когда кончится война и мы станем размышлять о причинах нашей победы над врагом человечества, мы не забудем, что у нас был могучий союзник: многомиллионная, </a:t>
            </a:r>
            <a:r>
              <a:rPr lang="ru-RU" sz="2800" b="1" dirty="0" smtClean="0">
                <a:solidFill>
                  <a:srgbClr val="FF0000"/>
                </a:solidFill>
              </a:rPr>
              <a:t>крепко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сплочённая </a:t>
            </a:r>
            <a:r>
              <a:rPr lang="ru-RU" sz="2800" b="1" dirty="0">
                <a:solidFill>
                  <a:srgbClr val="FF0000"/>
                </a:solidFill>
              </a:rPr>
              <a:t>армия </a:t>
            </a:r>
            <a:r>
              <a:rPr lang="ru-RU" sz="2800" b="1" dirty="0" smtClean="0">
                <a:solidFill>
                  <a:srgbClr val="FF0000"/>
                </a:solidFill>
              </a:rPr>
              <a:t>советских детей.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                                        </a:t>
            </a:r>
            <a:r>
              <a:rPr lang="ru-RU" sz="2800" b="1" dirty="0" smtClean="0">
                <a:solidFill>
                  <a:srgbClr val="FF0000"/>
                </a:solidFill>
              </a:rPr>
              <a:t>Корней Чуковский,1942 </a:t>
            </a:r>
            <a:r>
              <a:rPr lang="ru-RU" sz="2800" b="1" dirty="0">
                <a:solidFill>
                  <a:srgbClr val="FF0000"/>
                </a:solidFill>
              </a:rPr>
              <a:t>г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victo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3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Содержимое 3" descr="clip_image00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179388" y="3357563"/>
            <a:ext cx="8713787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страшных, мучительных дней</a:t>
            </a:r>
          </a:p>
        </p:txBody>
      </p:sp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250825" y="765175"/>
            <a:ext cx="4968875" cy="179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1418</a:t>
            </a:r>
          </a:p>
        </p:txBody>
      </p:sp>
      <p:pic>
        <p:nvPicPr>
          <p:cNvPr id="23557" name="Picture 4" descr="Орден «Великая Победа»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0"/>
            <a:ext cx="3124200" cy="312420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4388" name="Picture 4" descr="мы победи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7" descr="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858180" cy="605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34230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7700" name="Picture 4" descr="DSC003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8724" name="Picture 3" descr="мамаев кург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19050">
            <a:solidFill>
              <a:srgbClr val="0000FF"/>
            </a:solidFill>
            <a:prstDash val="dash"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9748" name="Picture 3" descr="пискаревское кладбищ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60772" name="Picture 4" descr="DSC003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0034" y="428605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Весь советский народ встал на защиту Родины</a:t>
            </a:r>
            <a:endParaRPr lang="ru-RU" sz="3600" dirty="0"/>
          </a:p>
        </p:txBody>
      </p:sp>
      <p:pic>
        <p:nvPicPr>
          <p:cNvPr id="2" name="Объект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928802"/>
            <a:ext cx="4038600" cy="442915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Объект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28802"/>
            <a:ext cx="4214842" cy="442915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Песни Военных Лет - 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6248" y="1142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880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61796" name="Picture 3" descr="воин-освоб трептов пар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14400"/>
            <a:ext cx="9144000" cy="8686800"/>
          </a:xfrm>
          <a:prstGeom prst="rect">
            <a:avLst/>
          </a:prstGeom>
          <a:noFill/>
          <a:ln w="19050">
            <a:solidFill>
              <a:srgbClr val="0000FF"/>
            </a:solidFill>
            <a:prstDash val="dash"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62820" name="Picture 5" descr="Вечный ого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0532" name="Picture 6" descr="4185_0000332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7200" y="0"/>
            <a:ext cx="99822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14313" y="762000"/>
            <a:ext cx="714375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endParaRPr lang="ru-RU" sz="2800" b="1" i="1" kern="0" dirty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urlz MT" pitchFamily="82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Уже давно закончилась война,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Но не для Вас, седые ветераны,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И в сердце вашем не зажили раны –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Так много унесла с собой она.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Мы поздравляем с Днем Победы </a:t>
            </a: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</a:t>
            </a: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ас,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Желаем долгой жизни и здоровья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Вам, обагрившим нашу землю кровью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>И сохранившим Родину для нас.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800" b="1" i="1" kern="0" dirty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  <a:t/>
            </a:r>
            <a:br>
              <a:rPr lang="ru-RU" sz="2800" b="1" i="1" kern="0" dirty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rPr>
            </a:br>
            <a:endParaRPr lang="ru-RU" sz="2800" b="1" i="1" kern="0" dirty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urlz MT" pitchFamily="82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endParaRPr lang="ru-RU" sz="2800" b="1" i="1" kern="0" dirty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165891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2438" y="1143000"/>
            <a:ext cx="10715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2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1295400"/>
            <a:ext cx="10715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3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2514600"/>
            <a:ext cx="10715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4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4495800"/>
            <a:ext cx="10715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5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2438" y="3429000"/>
            <a:ext cx="10715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6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0"/>
            <a:ext cx="10715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7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2438" y="0"/>
            <a:ext cx="10715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8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5929313"/>
            <a:ext cx="107156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9" name="Picture 10" descr="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8600" y="5181600"/>
            <a:ext cx="10715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1785926"/>
            <a:ext cx="8429684" cy="471490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0"/>
            <a:ext cx="8801072" cy="2500306"/>
          </a:xfrm>
        </p:spPr>
        <p:txBody>
          <a:bodyPr>
            <a:noAutofit/>
          </a:bodyPr>
          <a:lstStyle/>
          <a:p>
            <a:pPr algn="l"/>
            <a:r>
              <a:rPr lang="ru-RU" sz="8800" dirty="0" smtClean="0">
                <a:solidFill>
                  <a:srgbClr val="FF0000"/>
                </a:solidFill>
              </a:rPr>
              <a:t>9 мая- День Победы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992754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4320480" cy="60486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43438" y="428604"/>
            <a:ext cx="414340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В середине июля фашисты уже овладели огромными территориями России. Был взят Псков, Витебск…в плотную подошли  к Смоленску</a:t>
            </a:r>
            <a:endParaRPr lang="ru-RU" sz="3600" b="1" dirty="0"/>
          </a:p>
        </p:txBody>
      </p:sp>
      <p:pic>
        <p:nvPicPr>
          <p:cNvPr id="5" name="звуки войны - 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1527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63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0" descr="http://www.screen.ru/school/war/f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59603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397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3972" name="Picture 4" descr="зима вой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На защиту Родины встали и взрослые и дети.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3857652" cy="50006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71612"/>
            <a:ext cx="4000528" cy="50006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Дети работали на </a:t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заводах и фабриках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2000240"/>
            <a:ext cx="4643470" cy="38833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0" y="1571612"/>
            <a:ext cx="3643338" cy="47765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40314169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612</TotalTime>
  <Words>457</Words>
  <PresentationFormat>Экран (4:3)</PresentationFormat>
  <Paragraphs>73</Paragraphs>
  <Slides>44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Апекс</vt:lpstr>
      <vt:lpstr>МБОУ Тросна-Исаевская ООШ   Война и дети</vt:lpstr>
      <vt:lpstr>Слайд 2</vt:lpstr>
      <vt:lpstr>Слайд 3</vt:lpstr>
      <vt:lpstr>Слайд 4</vt:lpstr>
      <vt:lpstr>Слайд 5</vt:lpstr>
      <vt:lpstr>Слайд 6</vt:lpstr>
      <vt:lpstr>Слайд 7</vt:lpstr>
      <vt:lpstr>На защиту Родины встали и взрослые и дети.</vt:lpstr>
      <vt:lpstr>Дети работали на  заводах и фабриках </vt:lpstr>
      <vt:lpstr>Работали наровне со взрослыми</vt:lpstr>
      <vt:lpstr>Слайд 11</vt:lpstr>
      <vt:lpstr>Шла война, солдаты советской армии сражались на фронтах.</vt:lpstr>
      <vt:lpstr>Слайд 13</vt:lpstr>
      <vt:lpstr>Слайд 14</vt:lpstr>
      <vt:lpstr>Слайд 15</vt:lpstr>
      <vt:lpstr>В деревнях и городах дети были свидетелями воин.</vt:lpstr>
      <vt:lpstr>Дети брались за оружие и вставали на защиту своей Родины.</vt:lpstr>
      <vt:lpstr>Слайд 18</vt:lpstr>
      <vt:lpstr>Марат    Казей</vt:lpstr>
      <vt:lpstr>Слайд 20</vt:lpstr>
      <vt:lpstr> Валя Котик</vt:lpstr>
      <vt:lpstr>Зина  Портнова</vt:lpstr>
      <vt:lpstr>СЕРЁЖА АЛЁШКОВ    Ему было 7 лет, когда на его груди появилась медаль  «За боевые заслуги»...</vt:lpstr>
      <vt:lpstr>    За заслуги перед Отечеством, за мужество, проявленное в боях с фашистами при Сталинграде, много ребят было награждено медалями и орденами, большинство получили их посмертно.  </vt:lpstr>
      <vt:lpstr>Слайд 25</vt:lpstr>
      <vt:lpstr>Слайд 26</vt:lpstr>
      <vt:lpstr>Слайд 27</vt:lpstr>
      <vt:lpstr>Слайд 28</vt:lpstr>
      <vt:lpstr>Слайд 29</vt:lpstr>
      <vt:lpstr>Слайд 30</vt:lpstr>
      <vt:lpstr>Дети - узники</vt:lpstr>
      <vt:lpstr>И когда кончится война и мы станем размышлять о причинах нашей победы над врагом человечества, мы не забудем, что у нас был могучий союзник: многомиллионная, крепко сплочённая армия советских детей.                                          Корней Чуковский,1942 г 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9 мая- День Победы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66</cp:revision>
  <dcterms:modified xsi:type="dcterms:W3CDTF">2013-05-07T16:12:07Z</dcterms:modified>
</cp:coreProperties>
</file>